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71" r:id="rId11"/>
    <p:sldId id="272" r:id="rId12"/>
    <p:sldId id="273" r:id="rId13"/>
    <p:sldId id="266" r:id="rId14"/>
    <p:sldId id="262" r:id="rId15"/>
    <p:sldId id="263" r:id="rId16"/>
    <p:sldId id="267" r:id="rId17"/>
    <p:sldId id="265" r:id="rId18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/>
    <p:restoredTop sz="95588"/>
  </p:normalViewPr>
  <p:slideViewPr>
    <p:cSldViewPr snapToGrid="0" snapToObjects="1">
      <p:cViewPr varScale="1">
        <p:scale>
          <a:sx n="112" d="100"/>
          <a:sy n="112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4D63-F1D9-F145-A33D-0E0A7E054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5182C-9B4E-7D43-87DD-3E89E5E16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D465E-C83C-D24B-9B91-ECB621E1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BFBB-E992-9442-8E59-48FD121C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14631-2E18-BD46-B632-7C2849601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59" y="5142442"/>
            <a:ext cx="1625600" cy="1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67966C-7CA4-7449-935D-39A7FEB3C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1041" y="5142442"/>
            <a:ext cx="1625600" cy="1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BC12-170D-404A-AE25-3EC97D05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9B47F-9F7E-0748-9EBD-166DDF3B9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E6CD5-EDCE-684F-86EA-71FD4EB3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A79F-9DE6-174F-964F-9043D9F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5576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E7A230-A8AE-594A-A234-42BF0462E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9ABBC-8164-6948-AE7E-118F278B9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28136-4523-CE47-83A6-D085DB7B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E1CF4-50FC-684D-B4D3-3965D597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2461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46F5-7162-F14C-9E18-4F39806E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A858-2FAF-FC40-A774-B22C6B692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932A-B014-BA4F-B953-E4E726AA6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61725-D4E4-8B47-8E13-701CAF29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2404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9991-CEA2-7741-8640-BE0BDD17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3793-A591-0944-8ABF-60A896863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7AFDD-596D-084D-A9BD-C740CE33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0FE91-7EC0-1B4D-81BF-53531519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A357A-2E1C-7149-9691-5EE8E5092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59" y="5142442"/>
            <a:ext cx="16256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FCE61-8C5F-264A-A027-7330F22441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1041" y="5142442"/>
            <a:ext cx="1625600" cy="1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7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DAA-06F4-9D4E-B7ED-6E2EC092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84A3-18EE-DD40-BAF7-011C807F8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1E61B-3772-7D45-AC15-92C7615CE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28B9F-5047-674F-9AA7-31BFF6C4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137-C5CB-7844-86A5-0B39B552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5052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1337-1AFD-6442-BC12-2780C134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F842B-86B5-1D4E-9FDA-21064EAEB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C0AC9-B143-D942-9AF3-C203BFC47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F41A4-B550-DE40-A998-FA069537F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154E1-F8EA-7B41-8636-2E567364C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86113B-57DA-4048-942C-3DC11A6C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84836-09B8-F344-9094-0BAEB63A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2348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1870-8A08-A348-9CD3-B4E56827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FDAB4-D95B-4F40-B6DF-9A504089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52F30-9556-0F4C-8CBF-65D15A3A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1731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723A7-488C-094A-A0D2-983C1FB1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86603-ACF3-4D4C-985E-4C287EBF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4609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7B77-C6A9-604B-9FE9-E891A824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E8130-BB79-0648-8EE0-A16C74191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A8D04-E558-CD4D-AEE5-B129944FC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D6B3A-5042-334E-91AC-6076D3C0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6C455-C591-F54A-A30D-155420A7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761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AD4B3-4AF4-A641-873F-1F02DE39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43FDB-1A67-194D-BA6A-FA616A611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01BEF-4FCC-8849-B8B4-26F2BE59C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73716-086D-6E40-94C6-AFCE3941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D019-D4F7-584F-AB67-E6CDAFB83027}" type="datetimeFigureOut">
              <a:rPr lang="en-MX" smtClean="0"/>
              <a:t>22/10/20</a:t>
            </a:fld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04358-DC9C-F446-B218-9D87B3D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54A9-D4E7-6649-B30D-FE4DF27E544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6039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887FA-4024-E848-B503-B00FEAD2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3A8D2-9D01-B94D-A0CE-AEA968E12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951D6-48C1-FD42-9642-DE0F19858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D73D019-D4F7-584F-AB67-E6CDAFB83027}" type="datetimeFigureOut">
              <a:rPr lang="en-MX" smtClean="0"/>
              <a:pPr/>
              <a:t>22/10/20</a:t>
            </a:fld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48418-798D-E845-BA18-38652624C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41354A9-D4E7-6649-B30D-FE4DF27E5448}" type="slidenum">
              <a:rPr lang="en-MX" smtClean="0"/>
              <a:pPr/>
              <a:t>‹#›</a:t>
            </a:fld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2CBE40-4776-584A-B0D9-1930212354F6}"/>
              </a:ext>
            </a:extLst>
          </p:cNvPr>
          <p:cNvSpPr/>
          <p:nvPr userDrawn="1"/>
        </p:nvSpPr>
        <p:spPr>
          <a:xfrm>
            <a:off x="3048000" y="61937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MX" b="1" dirty="0">
                <a:solidFill>
                  <a:schemeClr val="bg1"/>
                </a:solidFill>
              </a:rPr>
              <a:t>🎁 4º Aniversario 🎂</a:t>
            </a:r>
          </a:p>
          <a:p>
            <a:pPr algn="ctr"/>
            <a:r>
              <a:rPr lang="en-MX" b="1" dirty="0">
                <a:solidFill>
                  <a:schemeClr val="bg1"/>
                </a:solidFill>
              </a:rPr>
              <a:t>💻 Comunidad Xamarin en Español 📱</a:t>
            </a:r>
          </a:p>
        </p:txBody>
      </p:sp>
    </p:spTree>
    <p:extLst>
      <p:ext uri="{BB962C8B-B14F-4D97-AF65-F5344CB8AC3E}">
        <p14:creationId xmlns:p14="http://schemas.microsoft.com/office/powerpoint/2010/main" val="32559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xamarin/xamarin-forms/user-interface/shapes/" TargetMode="External"/><Relationship Id="rId2" Type="http://schemas.openxmlformats.org/officeDocument/2006/relationships/hyperlink" Target="https://devblogs.microsoft.com/xamarin/xamarin-forms-shapes-and-path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uarezruiz/xamarin-forms-goodlooking-U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lejandroRuiz/ComunidadXamarin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E808-2923-924F-A630-CB601CF5E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en-MX" dirty="0"/>
              <a:t>Iniciando con Xamarin.Forms Shapes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2AE44-BFBA-AE4A-9543-4CBA146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X" dirty="0"/>
              <a:t>Alejandro Ruiz</a:t>
            </a:r>
          </a:p>
          <a:p>
            <a:r>
              <a:rPr lang="en-MX" dirty="0"/>
              <a:t>Microsoft MVP</a:t>
            </a:r>
          </a:p>
          <a:p>
            <a:r>
              <a:rPr lang="en-MX" dirty="0"/>
              <a:t>@alejandroruizva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002038B-D040-FF4B-9300-80EEE34003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</p:spTree>
    <p:extLst>
      <p:ext uri="{BB962C8B-B14F-4D97-AF65-F5344CB8AC3E}">
        <p14:creationId xmlns:p14="http://schemas.microsoft.com/office/powerpoint/2010/main" val="763938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b="1" dirty="0"/>
              <a:t>Geometries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5760" cy="4351338"/>
          </a:xfrm>
        </p:spPr>
        <p:txBody>
          <a:bodyPr/>
          <a:lstStyle/>
          <a:p>
            <a:r>
              <a:rPr lang="en-MX" dirty="0"/>
              <a:t>Permite describir la geometria de una forma en 2D. Un objeto geometrico puede ser simple como un rectangulo o circulo, o compuesto, creado apartir de 1 o mas objetos geometricos.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DA857-5C16-424A-BB3A-B9FC138BB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8ECC2-21FD-0D46-84D6-55279DA2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5" y="4154476"/>
            <a:ext cx="2800559" cy="2304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76BB30-462A-4541-8870-8BDB1327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935" y="323987"/>
            <a:ext cx="1955800" cy="276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990627-4A95-BE4C-8C8D-7E87CB9E6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273" y="3663401"/>
            <a:ext cx="2475666" cy="982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60C260-3277-0941-B829-E1903C88A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110" y="5216364"/>
            <a:ext cx="2689293" cy="91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82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Clip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5760" cy="4351338"/>
          </a:xfrm>
        </p:spPr>
        <p:txBody>
          <a:bodyPr/>
          <a:lstStyle/>
          <a:p>
            <a:r>
              <a:rPr lang="en-MX" dirty="0"/>
              <a:t>Mediante el uso de una geometria es posible recortar vistas de Xamarin.Forms.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DA857-5C16-424A-BB3A-B9FC138BB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78453-62F4-D840-9E31-91A05CE9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43" y="523199"/>
            <a:ext cx="2522419" cy="2604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EF2A7-C9C2-4046-B481-8ED9C154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995" y="4205800"/>
            <a:ext cx="1651000" cy="15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CE072-0D1C-5B47-B7D4-FC36A4789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08" y="4282435"/>
            <a:ext cx="2972340" cy="22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15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SVG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5760" cy="4351338"/>
          </a:xfrm>
        </p:spPr>
        <p:txBody>
          <a:bodyPr/>
          <a:lstStyle/>
          <a:p>
            <a:r>
              <a:rPr lang="en-MX" dirty="0"/>
              <a:t>La nueva funcion de shapes continue un helper que nos permitira convertir definiciones SVG directamente en nuestro XAML.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DA857-5C16-424A-BB3A-B9FC138BB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26B1D0-FAFD-F047-AA32-FB8F3064C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19" y="4001294"/>
            <a:ext cx="8942962" cy="20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586"/>
            <a:ext cx="10515600" cy="1009651"/>
          </a:xfrm>
        </p:spPr>
        <p:txBody>
          <a:bodyPr/>
          <a:lstStyle/>
          <a:p>
            <a:pPr algn="ctr"/>
            <a:r>
              <a:rPr lang="es-ES_tradnl" dirty="0"/>
              <a:t>Recomendaciones de uso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9FBCF0F-8830-454B-B991-D18B3B56FE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891FF-A63A-EF46-B403-BDFFA5E9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931670"/>
            <a:ext cx="7785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15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586"/>
            <a:ext cx="10515600" cy="1009651"/>
          </a:xfrm>
        </p:spPr>
        <p:txBody>
          <a:bodyPr/>
          <a:lstStyle/>
          <a:p>
            <a:pPr algn="ctr"/>
            <a:r>
              <a:rPr lang="es-ES_tradnl" dirty="0"/>
              <a:t>Inspírate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9FBCF0F-8830-454B-B991-D18B3B56FE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D8C28-F307-7B4E-8CEB-E0DAC174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96" y="1562895"/>
            <a:ext cx="2085540" cy="4513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158C5-2E46-554D-9BFF-3B9A66A1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156" y="1573836"/>
            <a:ext cx="2204478" cy="4491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71C5E-1E25-464C-A3BD-E8C1679D4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54" y="1690688"/>
            <a:ext cx="2202439" cy="4258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5273A-6380-F44F-B188-530BCA1A9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113" y="1506521"/>
            <a:ext cx="2599687" cy="46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1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586"/>
            <a:ext cx="10515600" cy="1009651"/>
          </a:xfrm>
        </p:spPr>
        <p:txBody>
          <a:bodyPr/>
          <a:lstStyle/>
          <a:p>
            <a:pPr algn="ctr"/>
            <a:r>
              <a:rPr lang="es-ES_tradnl" dirty="0"/>
              <a:t>Inspírate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9FBCF0F-8830-454B-B991-D18B3B56FE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5E886-3DCC-5B47-8016-8419C074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84" y="1532656"/>
            <a:ext cx="2327877" cy="4500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F0803-6E49-D34C-9A29-EF92182D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25" y="1480117"/>
            <a:ext cx="2529750" cy="4605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84C2AC-81A9-E44C-A501-097643A18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96" y="1512300"/>
            <a:ext cx="2348935" cy="45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s-ES_tradnl" dirty="0"/>
              <a:t>Recursos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8960" cy="4351338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https://devblogs.microsoft.com/xamarin/xamarin-forms-shapes-and-paths/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https://docs.microsoft.com/en-us/xamarin/xamarin-forms/user-interface/shapes/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https://github.com/jsuarezruiz/xamarin-forms-goodlooking-UI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DA857-5C16-424A-BB3A-B9FC138BB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</p:spTree>
    <p:extLst>
      <p:ext uri="{BB962C8B-B14F-4D97-AF65-F5344CB8AC3E}">
        <p14:creationId xmlns:p14="http://schemas.microsoft.com/office/powerpoint/2010/main" val="306380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E808-2923-924F-A630-CB601CF5E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849562"/>
          </a:xfrm>
        </p:spPr>
        <p:txBody>
          <a:bodyPr>
            <a:normAutofit/>
          </a:bodyPr>
          <a:lstStyle/>
          <a:p>
            <a:r>
              <a:rPr lang="en-MX" dirty="0"/>
              <a:t>¡Muchas Gracias!</a:t>
            </a:r>
            <a:br>
              <a:rPr lang="en-MX" dirty="0"/>
            </a:br>
            <a:br>
              <a:rPr lang="en-MX" dirty="0"/>
            </a:br>
            <a:r>
              <a:rPr lang="en-MX" dirty="0"/>
              <a:t>¿Preguntas?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2AE44-BFBA-AE4A-9543-4CBA146FA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7825" y="4011930"/>
            <a:ext cx="8896350" cy="176022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MX" dirty="0"/>
              <a:t>Alejandro Ruiz</a:t>
            </a:r>
          </a:p>
          <a:p>
            <a:pPr algn="l"/>
            <a:r>
              <a:rPr lang="en-MX" dirty="0"/>
              <a:t>Microsoft MVP: Developer Technologies</a:t>
            </a:r>
          </a:p>
          <a:p>
            <a:pPr algn="l"/>
            <a:r>
              <a:rPr lang="en-MX" dirty="0"/>
              <a:t>Iniciando con Xamarin.Forms Shapes</a:t>
            </a:r>
          </a:p>
          <a:p>
            <a:pPr algn="l"/>
            <a:r>
              <a:rPr lang="en-MX" dirty="0"/>
              <a:t>DEMO: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AlejandroRuiz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/ComunidadXamarin4</a:t>
            </a:r>
            <a:endParaRPr lang="en-MX" dirty="0"/>
          </a:p>
          <a:p>
            <a:pPr algn="l"/>
            <a:r>
              <a:rPr lang="en-MX" dirty="0"/>
              <a:t>@alejandroruizva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002038B-D040-FF4B-9300-80EEE34003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56991-560B-AC4A-B248-FBE3B5C0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85" y="114300"/>
            <a:ext cx="1701476" cy="21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MX" dirty="0"/>
              <a:t>La vida antes de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Formas simuladas usando controles de </a:t>
            </a:r>
            <a:r>
              <a:rPr lang="es-ES_tradnl" dirty="0" err="1"/>
              <a:t>Xamarin.Forms</a:t>
            </a:r>
            <a:r>
              <a:rPr lang="es-ES_tradnl" dirty="0"/>
              <a:t>. 😢 😢</a:t>
            </a:r>
          </a:p>
          <a:p>
            <a:r>
              <a:rPr lang="es-ES_tradnl" dirty="0" err="1"/>
              <a:t>Custom</a:t>
            </a:r>
            <a:r>
              <a:rPr lang="es-ES_tradnl" dirty="0"/>
              <a:t> </a:t>
            </a:r>
            <a:r>
              <a:rPr lang="es-ES_tradnl" dirty="0" err="1"/>
              <a:t>Renderers</a:t>
            </a:r>
            <a:r>
              <a:rPr lang="es-ES_tradnl" dirty="0"/>
              <a:t>. 😩 😩</a:t>
            </a:r>
          </a:p>
          <a:p>
            <a:r>
              <a:rPr lang="es-ES_tradnl" dirty="0"/>
              <a:t>Paquetes de terceros(Incrementado el tamaño de la app). 😡 😡</a:t>
            </a:r>
          </a:p>
          <a:p>
            <a:r>
              <a:rPr lang="es-ES_tradnl" dirty="0"/>
              <a:t>Sin implementaciones nativas. 😭 😭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2959ED5-E7FE-914A-9D76-D53643C3E6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</p:spTree>
    <p:extLst>
      <p:ext uri="{BB962C8B-B14F-4D97-AF65-F5344CB8AC3E}">
        <p14:creationId xmlns:p14="http://schemas.microsoft.com/office/powerpoint/2010/main" val="64859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MX" dirty="0"/>
              <a:t>Iniciando con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Requiere almenos Xamarin.Forms 4.7.</a:t>
            </a:r>
          </a:p>
          <a:p>
            <a:r>
              <a:rPr lang="en-MX" dirty="0"/>
              <a:t>Es una caracteristica experimental, requieres habilitarse con la bandera “</a:t>
            </a:r>
            <a:r>
              <a:rPr lang="en-US" sz="2400" i="1" dirty="0" err="1"/>
              <a:t>Shapes_Experimenta</a:t>
            </a:r>
            <a:r>
              <a:rPr lang="en-MX" dirty="0"/>
              <a:t>”.</a:t>
            </a:r>
          </a:p>
          <a:p>
            <a:r>
              <a:rPr lang="en-MX" dirty="0"/>
              <a:t>Contiene formar pre-definidas(linea, elipse, polilinea, poligono y Rectangulo).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7827F6-21BD-604C-912F-F0288FD9D1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</p:spTree>
    <p:extLst>
      <p:ext uri="{BB962C8B-B14F-4D97-AF65-F5344CB8AC3E}">
        <p14:creationId xmlns:p14="http://schemas.microsoft.com/office/powerpoint/2010/main" val="363482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MX" dirty="0"/>
              <a:t>Definicion de la clase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000" b="1" dirty="0" err="1"/>
              <a:t>Aspect</a:t>
            </a:r>
            <a:r>
              <a:rPr lang="es-ES_tradnl" sz="2000" dirty="0"/>
              <a:t>: Es usado para definir la manera en que la forma llenara el espacio del control(</a:t>
            </a:r>
            <a:r>
              <a:rPr lang="es-ES_tradnl" sz="2000" dirty="0" err="1"/>
              <a:t>Fill</a:t>
            </a:r>
            <a:r>
              <a:rPr lang="es-ES_tradnl" sz="2000" dirty="0"/>
              <a:t>, </a:t>
            </a:r>
            <a:r>
              <a:rPr lang="es-ES_tradnl" sz="2000" dirty="0" err="1"/>
              <a:t>None</a:t>
            </a:r>
            <a:r>
              <a:rPr lang="es-ES_tradnl" sz="2000" dirty="0"/>
              <a:t>, </a:t>
            </a:r>
            <a:r>
              <a:rPr lang="es-ES_tradnl" sz="2000" dirty="0" err="1"/>
              <a:t>Uniform</a:t>
            </a:r>
            <a:r>
              <a:rPr lang="es-ES_tradnl" sz="2000" dirty="0"/>
              <a:t> </a:t>
            </a:r>
            <a:r>
              <a:rPr lang="es-ES_tradnl" sz="2000" dirty="0" err="1"/>
              <a:t>or</a:t>
            </a:r>
            <a:r>
              <a:rPr lang="es-ES_tradnl" sz="2000" dirty="0"/>
              <a:t> </a:t>
            </a:r>
            <a:r>
              <a:rPr lang="es-ES_tradnl" sz="2000" dirty="0" err="1"/>
              <a:t>UniformToFill</a:t>
            </a:r>
            <a:r>
              <a:rPr lang="es-ES_tradnl" sz="2000" dirty="0"/>
              <a:t>).</a:t>
            </a:r>
          </a:p>
          <a:p>
            <a:r>
              <a:rPr lang="es-ES_tradnl" sz="2000" b="1" dirty="0" err="1"/>
              <a:t>Fill</a:t>
            </a:r>
            <a:r>
              <a:rPr lang="es-ES_tradnl" sz="2000" dirty="0"/>
              <a:t>: Del tipo Brush, indica el </a:t>
            </a:r>
            <a:r>
              <a:rPr lang="es-ES_tradnl" sz="2000" dirty="0" err="1"/>
              <a:t>patron</a:t>
            </a:r>
            <a:r>
              <a:rPr lang="es-ES_tradnl" sz="2000" dirty="0"/>
              <a:t> de color que </a:t>
            </a:r>
            <a:r>
              <a:rPr lang="es-ES_tradnl" sz="2000" dirty="0" err="1"/>
              <a:t>tendra</a:t>
            </a:r>
            <a:r>
              <a:rPr lang="es-ES_tradnl" sz="2000" dirty="0"/>
              <a:t> la forma.</a:t>
            </a:r>
          </a:p>
          <a:p>
            <a:r>
              <a:rPr lang="es-ES_tradnl" sz="2000" b="1" dirty="0" err="1"/>
              <a:t>Stroke</a:t>
            </a:r>
            <a:r>
              <a:rPr lang="es-ES_tradnl" sz="2000" dirty="0"/>
              <a:t>: Del tipo Brush, indica el </a:t>
            </a:r>
            <a:r>
              <a:rPr lang="es-ES_tradnl" sz="2000" dirty="0" err="1"/>
              <a:t>patro</a:t>
            </a:r>
            <a:r>
              <a:rPr lang="es-ES_tradnl" sz="2000" dirty="0"/>
              <a:t> de color a usar </a:t>
            </a:r>
            <a:endParaRPr lang="es-ES_tradnl" sz="2000" b="1" dirty="0"/>
          </a:p>
          <a:p>
            <a:r>
              <a:rPr lang="es-ES_tradnl" sz="2000" b="1" dirty="0" err="1"/>
              <a:t>StrokeDashArray</a:t>
            </a:r>
            <a:r>
              <a:rPr lang="es-ES_tradnl" sz="2000" dirty="0"/>
              <a:t>: Representa los valores para indicar el patrón a seguir para el dibujado de líneas que rodearan la forma.</a:t>
            </a:r>
            <a:endParaRPr lang="es-ES_tradnl" sz="2000" b="1" dirty="0"/>
          </a:p>
          <a:p>
            <a:r>
              <a:rPr lang="es-ES_tradnl" sz="2000" b="1" dirty="0" err="1"/>
              <a:t>StrokeDashOffset</a:t>
            </a:r>
            <a:r>
              <a:rPr lang="es-ES_tradnl" sz="2000" dirty="0"/>
              <a:t>: Especifica la distancia entre las </a:t>
            </a:r>
            <a:r>
              <a:rPr lang="es-ES_tradnl" sz="2000" dirty="0" err="1"/>
              <a:t>lineas</a:t>
            </a:r>
            <a:r>
              <a:rPr lang="es-ES_tradnl" sz="2000" dirty="0"/>
              <a:t> del contorno de la forma</a:t>
            </a:r>
            <a:endParaRPr lang="es-ES_tradnl" sz="2000" b="1" dirty="0"/>
          </a:p>
          <a:p>
            <a:r>
              <a:rPr lang="es-ES_tradnl" sz="2000" b="1" dirty="0" err="1"/>
              <a:t>StrokeLineCap</a:t>
            </a:r>
            <a:r>
              <a:rPr lang="es-ES_tradnl" sz="2000" dirty="0"/>
              <a:t>: Describe el tipo de dibujado que </a:t>
            </a:r>
            <a:r>
              <a:rPr lang="es-ES_tradnl" sz="2000" dirty="0" err="1"/>
              <a:t>contendra</a:t>
            </a:r>
            <a:r>
              <a:rPr lang="es-ES_tradnl" sz="2000" dirty="0"/>
              <a:t> el dibujado de la línea(Flat, </a:t>
            </a:r>
            <a:r>
              <a:rPr lang="es-ES_tradnl" sz="2000" dirty="0" err="1"/>
              <a:t>Square</a:t>
            </a:r>
            <a:r>
              <a:rPr lang="es-ES_tradnl" sz="2000" dirty="0"/>
              <a:t> </a:t>
            </a:r>
            <a:r>
              <a:rPr lang="es-ES_tradnl" sz="2000" dirty="0" err="1"/>
              <a:t>or</a:t>
            </a:r>
            <a:r>
              <a:rPr lang="es-ES_tradnl" sz="2000" dirty="0"/>
              <a:t> Round) .</a:t>
            </a:r>
            <a:endParaRPr lang="es-ES_tradnl" sz="2000" b="1" dirty="0"/>
          </a:p>
          <a:p>
            <a:r>
              <a:rPr lang="es-ES_tradnl" sz="2000" b="1" dirty="0" err="1"/>
              <a:t>StrokeThickness</a:t>
            </a:r>
            <a:r>
              <a:rPr lang="es-ES_tradnl" sz="2000" dirty="0"/>
              <a:t>: Indica el ancho que contendrá la línea de borde.</a:t>
            </a:r>
            <a:endParaRPr lang="es-ES_tradnl" sz="2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9FBCF0F-8830-454B-B991-D18B3B56FE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</p:spTree>
    <p:extLst>
      <p:ext uri="{BB962C8B-B14F-4D97-AF65-F5344CB8AC3E}">
        <p14:creationId xmlns:p14="http://schemas.microsoft.com/office/powerpoint/2010/main" val="140514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Rectangle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5760" cy="4351338"/>
          </a:xfrm>
        </p:spPr>
        <p:txBody>
          <a:bodyPr/>
          <a:lstStyle/>
          <a:p>
            <a:r>
              <a:rPr lang="en-MX" dirty="0"/>
              <a:t>Permite dibujar un rectangulo/cuadrado asignando las propiedades Width, Height, Fill &amp; Stroke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DA857-5C16-424A-BB3A-B9FC138BB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98935-5A91-4B42-ABDE-39A4A2B8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4" y="4336023"/>
            <a:ext cx="3759200" cy="163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74FC0-64BE-8044-A3EC-5BD3469A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741" y="966788"/>
            <a:ext cx="27432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9EC57-1371-324A-9043-8C3B80A64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841" y="2729364"/>
            <a:ext cx="13970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7F64F4-2805-174F-A673-FF94F5C84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955" y="4609417"/>
            <a:ext cx="2108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3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Ellipse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5760" cy="4351338"/>
          </a:xfrm>
        </p:spPr>
        <p:txBody>
          <a:bodyPr/>
          <a:lstStyle/>
          <a:p>
            <a:r>
              <a:rPr lang="en-MX" dirty="0"/>
              <a:t>Permite dibujar un elipse/circulo asignando las propiedades Width, Height, Fill &amp; Stroke para el borde si es necesario.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DA857-5C16-424A-BB3A-B9FC138BB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3B9FE-5DFA-8D49-8816-62D970A3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935" y="735807"/>
            <a:ext cx="2692400" cy="139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1AFD1-BDE5-C74E-BED5-3931758D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535" y="2698750"/>
            <a:ext cx="1473200" cy="146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C912E-7A1B-FF45-BA1B-84B73C04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185" y="4725193"/>
            <a:ext cx="1993900" cy="1155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992905-3D19-7740-AE17-0EC2B0636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35" y="4342923"/>
            <a:ext cx="3746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Line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5760" cy="4351338"/>
          </a:xfrm>
        </p:spPr>
        <p:txBody>
          <a:bodyPr/>
          <a:lstStyle/>
          <a:p>
            <a:r>
              <a:rPr lang="en-MX" dirty="0"/>
              <a:t>Permite dibujar lineas definiendo punto de inicio(X1 / Y1) y punto de fin(X2 / Y2) ademas de configurar el tipo de linea / ancho.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DA857-5C16-424A-BB3A-B9FC138BB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76183F-C884-5C43-8B15-8FEC6992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0" y="882282"/>
            <a:ext cx="7747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281DC3-834A-564D-B891-D3C81781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939" y="2830830"/>
            <a:ext cx="762000" cy="133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704EFA-F1A5-F24D-BC90-16B34CB43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650" y="4660036"/>
            <a:ext cx="1346200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9D4A76-29F3-3E4C-B149-C0EF15A35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92" y="4178921"/>
            <a:ext cx="3771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2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Polyline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5760" cy="4351338"/>
          </a:xfrm>
        </p:spPr>
        <p:txBody>
          <a:bodyPr/>
          <a:lstStyle/>
          <a:p>
            <a:r>
              <a:rPr lang="en-MX" dirty="0"/>
              <a:t>Nos permite dibujar una linea continua mediante la configuracion de una coleccion de puntos, tipo de linea y ancho de linea.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DA857-5C16-424A-BB3A-B9FC138BB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0E56B-F285-754C-AACD-DE5F1FE0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3" y="5211763"/>
            <a:ext cx="3975100" cy="96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83B49-D4DA-7541-9F7A-E8A16066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43" y="1502679"/>
            <a:ext cx="14859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7206D-1D29-E245-B07F-94F0489CB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575" y="3444534"/>
            <a:ext cx="3886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6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736A-E88A-2347-A552-40C5F3FF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Polygon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DF2-6971-F34D-BEC6-93604067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5760" cy="4351338"/>
          </a:xfrm>
        </p:spPr>
        <p:txBody>
          <a:bodyPr/>
          <a:lstStyle/>
          <a:p>
            <a:r>
              <a:rPr lang="en-MX" dirty="0"/>
              <a:t>Permite dibujar multiples lineas para crear una forma cerrada al igual que el tipo de linea y ancho de ella.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DA857-5C16-424A-BB3A-B9FC138BB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192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1800" b="1" dirty="0"/>
              <a:t>#ComunidadXamarin4	#Xamarin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534542-D85F-AB4F-AF94-042D847E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889" y="1014793"/>
            <a:ext cx="13589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92C8F-1409-A74F-8D38-861F1FCCE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639" y="3429000"/>
            <a:ext cx="2819400" cy="292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171178-C548-7F48-BE89-4CF36A80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5" y="4889500"/>
            <a:ext cx="3416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575</Words>
  <Application>Microsoft Macintosh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Iniciando con Xamarin.Forms Shapes</vt:lpstr>
      <vt:lpstr>La vida antes de Shapes</vt:lpstr>
      <vt:lpstr>Iniciando con Shapes</vt:lpstr>
      <vt:lpstr>Definicion de la clase Shape</vt:lpstr>
      <vt:lpstr>Rectangle</vt:lpstr>
      <vt:lpstr>Ellipse</vt:lpstr>
      <vt:lpstr>Line</vt:lpstr>
      <vt:lpstr>Polyline</vt:lpstr>
      <vt:lpstr>Polygon</vt:lpstr>
      <vt:lpstr>Geometries</vt:lpstr>
      <vt:lpstr>Clip</vt:lpstr>
      <vt:lpstr>Usando SVG</vt:lpstr>
      <vt:lpstr>Recomendaciones de uso</vt:lpstr>
      <vt:lpstr>Inspírate</vt:lpstr>
      <vt:lpstr>Inspírate</vt:lpstr>
      <vt:lpstr>Recursos</vt:lpstr>
      <vt:lpstr>¡Muchas Gracias!  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Beltran</dc:creator>
  <cp:lastModifiedBy>Alejandro Ruiz</cp:lastModifiedBy>
  <cp:revision>27</cp:revision>
  <dcterms:created xsi:type="dcterms:W3CDTF">2020-10-12T19:09:42Z</dcterms:created>
  <dcterms:modified xsi:type="dcterms:W3CDTF">2020-10-24T05:54:40Z</dcterms:modified>
</cp:coreProperties>
</file>